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9" r:id="rId19"/>
    <p:sldId id="280" r:id="rId20"/>
    <p:sldId id="277" r:id="rId21"/>
    <p:sldId id="276" r:id="rId22"/>
    <p:sldId id="275" r:id="rId23"/>
    <p:sldId id="285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A26AC0DC-FC69-4534-BF0B-5BFEA097F2F5}">
          <p14:sldIdLst/>
        </p14:section>
        <p14:section name="Abschnitt ohne Titel" id="{A56AE5E6-25CA-472A-95E6-4F51FFBB27E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67"/>
            <p14:sldId id="268"/>
            <p14:sldId id="269"/>
            <p14:sldId id="271"/>
            <p14:sldId id="274"/>
            <p14:sldId id="279"/>
            <p14:sldId id="280"/>
            <p14:sldId id="277"/>
            <p14:sldId id="276"/>
            <p14:sldId id="275"/>
            <p14:sldId id="285"/>
          </p14:sldIdLst>
        </p14:section>
        <p14:section name="Abschnitt ohne Titel" id="{4A338525-2CF7-4358-8ECB-D253FE861F88}">
          <p14:sldIdLst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ernschnuppe-fahrenzhausen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bfs.bayern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A2AB6-07F0-4198-B71C-E2E6E6E7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68" y="92766"/>
            <a:ext cx="5443633" cy="1084726"/>
          </a:xfrm>
        </p:spPr>
        <p:txBody>
          <a:bodyPr>
            <a:normAutofit/>
          </a:bodyPr>
          <a:lstStyle/>
          <a:p>
            <a:r>
              <a:rPr lang="de-DE" sz="5400" dirty="0" err="1"/>
              <a:t>Nei</a:t>
            </a:r>
            <a:r>
              <a:rPr lang="de-DE" sz="5400" dirty="0"/>
              <a:t> </a:t>
            </a:r>
            <a:r>
              <a:rPr lang="de-DE" sz="5400" dirty="0" err="1"/>
              <a:t>G`schaut</a:t>
            </a:r>
            <a:endParaRPr lang="de-DE" sz="5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66B543-6333-4505-8627-2A744767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024" y="4055165"/>
            <a:ext cx="6429341" cy="2358887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A1572D-179A-4F6F-81D9-905C74F4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11" y="1239750"/>
            <a:ext cx="4935383" cy="29750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110875-AFE2-4F77-BCF7-E608E0C77038}"/>
              </a:ext>
            </a:extLst>
          </p:cNvPr>
          <p:cNvSpPr txBox="1"/>
          <p:nvPr/>
        </p:nvSpPr>
        <p:spPr>
          <a:xfrm>
            <a:off x="594311" y="4374526"/>
            <a:ext cx="5501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Adresse: 	Kindergarten Sternschnuppe</a:t>
            </a:r>
          </a:p>
          <a:p>
            <a:r>
              <a:rPr lang="de-DE" dirty="0"/>
              <a:t>			Waldweg 2</a:t>
            </a:r>
          </a:p>
          <a:p>
            <a:r>
              <a:rPr lang="de-DE" dirty="0"/>
              <a:t>			85777 Fahrenzhausen</a:t>
            </a:r>
          </a:p>
          <a:p>
            <a:r>
              <a:rPr lang="de-DE" dirty="0"/>
              <a:t>Tel.: 08133/996630</a:t>
            </a:r>
          </a:p>
          <a:p>
            <a:r>
              <a:rPr lang="de-DE" dirty="0"/>
              <a:t>Email: </a:t>
            </a:r>
            <a:r>
              <a:rPr lang="de-DE" dirty="0">
                <a:hlinkClick r:id="rId3"/>
              </a:rPr>
              <a:t>info@sternschnuppe-fahrenzhausen.de</a:t>
            </a:r>
            <a:endParaRPr lang="de-DE" dirty="0"/>
          </a:p>
          <a:p>
            <a:r>
              <a:rPr lang="de-DE" dirty="0"/>
              <a:t>Träger: Gemeinde Fahrenzhausen</a:t>
            </a:r>
          </a:p>
          <a:p>
            <a:r>
              <a:rPr lang="de-DE" dirty="0"/>
              <a:t>Leitung: Irene Güntner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9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8B8E20-CCC5-4D51-9EF4-A54B1ED12B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7" y="1801623"/>
            <a:ext cx="5158154" cy="38686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CACB52-F0C3-4191-A65C-24F061EBC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87D8701-2C6E-4F49-80A0-55C62780535B}"/>
              </a:ext>
            </a:extLst>
          </p:cNvPr>
          <p:cNvSpPr txBox="1"/>
          <p:nvPr/>
        </p:nvSpPr>
        <p:spPr>
          <a:xfrm>
            <a:off x="421277" y="664541"/>
            <a:ext cx="450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2 (Kindergarten)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5F9FAF-55C5-4D7A-83C9-E142DB424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26151"/>
            <a:ext cx="2663760" cy="259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24F065-E1A5-489E-B86E-1EB52C1782F8}"/>
              </a:ext>
            </a:extLst>
          </p:cNvPr>
          <p:cNvSpPr txBox="1"/>
          <p:nvPr/>
        </p:nvSpPr>
        <p:spPr>
          <a:xfrm>
            <a:off x="7938127" y="2735781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Doris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8B25CA-8F8B-4609-90AA-3880F891C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056" y="926151"/>
            <a:ext cx="2544154" cy="259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D0CAE1-704B-4D45-B4F3-D436932AAB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856" y="3735931"/>
            <a:ext cx="2648601" cy="2592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AFEA4E-9DD4-4125-A435-326CA8AE6BFB}"/>
              </a:ext>
            </a:extLst>
          </p:cNvPr>
          <p:cNvSpPr txBox="1"/>
          <p:nvPr/>
        </p:nvSpPr>
        <p:spPr>
          <a:xfrm>
            <a:off x="10720780" y="2728291"/>
            <a:ext cx="8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Irene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1EB007-25B2-4F10-80AC-7325DB5927A6}"/>
              </a:ext>
            </a:extLst>
          </p:cNvPr>
          <p:cNvSpPr txBox="1"/>
          <p:nvPr/>
        </p:nvSpPr>
        <p:spPr>
          <a:xfrm>
            <a:off x="8458322" y="5495247"/>
            <a:ext cx="105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Brigitte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7A6A68-93B5-4CE4-A3EF-5791F761E809}"/>
              </a:ext>
            </a:extLst>
          </p:cNvPr>
          <p:cNvSpPr/>
          <p:nvPr/>
        </p:nvSpPr>
        <p:spPr>
          <a:xfrm>
            <a:off x="6461539" y="447929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10427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9C83C1-62C6-45BB-A727-30441D62F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85" y="1184795"/>
            <a:ext cx="3610708" cy="270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C6F327-3CD7-43FD-AF64-0E56DD76B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5" y="3897584"/>
            <a:ext cx="3385625" cy="25392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DA0239-4E7C-44B4-98BD-1E27C3C2B2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400" y="663150"/>
            <a:ext cx="3126389" cy="2344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93FF09-4E87-44CA-A552-45E2346843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8487">
            <a:off x="345225" y="324365"/>
            <a:ext cx="4004060" cy="30030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B049AF-61F9-4756-9A57-0FF060120B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2697">
            <a:off x="5798046" y="3657634"/>
            <a:ext cx="3933361" cy="29500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15D914-0C9C-4198-8233-B9E4454E65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3B6D08-B379-4ECF-A6BF-20B7E8A565EE}"/>
              </a:ext>
            </a:extLst>
          </p:cNvPr>
          <p:cNvSpPr txBox="1"/>
          <p:nvPr/>
        </p:nvSpPr>
        <p:spPr>
          <a:xfrm>
            <a:off x="4535019" y="3129791"/>
            <a:ext cx="361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kann ich </a:t>
            </a:r>
            <a:r>
              <a:rPr lang="de-DE" sz="2000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5CADDE-0643-48A5-9863-015EA608B61C}"/>
              </a:ext>
            </a:extLst>
          </p:cNvPr>
          <p:cNvSpPr txBox="1"/>
          <p:nvPr/>
        </p:nvSpPr>
        <p:spPr>
          <a:xfrm>
            <a:off x="612375" y="3399183"/>
            <a:ext cx="392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mit meinen Freunden spielen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C79D62-437C-4DDE-8CE1-088201B99678}"/>
              </a:ext>
            </a:extLst>
          </p:cNvPr>
          <p:cNvSpPr txBox="1"/>
          <p:nvPr/>
        </p:nvSpPr>
        <p:spPr>
          <a:xfrm rot="21052902">
            <a:off x="1964097" y="6067471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essen und trinken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B3ADFE-7817-401E-A805-FE32E86EB502}"/>
              </a:ext>
            </a:extLst>
          </p:cNvPr>
          <p:cNvSpPr txBox="1"/>
          <p:nvPr/>
        </p:nvSpPr>
        <p:spPr>
          <a:xfrm>
            <a:off x="4886841" y="91344"/>
            <a:ext cx="312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kuscheln, Bilderbücher</a:t>
            </a:r>
          </a:p>
          <a:p>
            <a:r>
              <a:rPr lang="de-DE" dirty="0"/>
              <a:t>    anschauen                      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8E9B70-7786-48D6-A4F0-808F2EAC649E}"/>
              </a:ext>
            </a:extLst>
          </p:cNvPr>
          <p:cNvSpPr txBox="1"/>
          <p:nvPr/>
        </p:nvSpPr>
        <p:spPr>
          <a:xfrm rot="589499">
            <a:off x="8432353" y="3158050"/>
            <a:ext cx="285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malen und basteln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2D98429-B454-4A7B-B652-6F75BE401E1B}"/>
              </a:ext>
            </a:extLst>
          </p:cNvPr>
          <p:cNvSpPr txBox="1"/>
          <p:nvPr/>
        </p:nvSpPr>
        <p:spPr>
          <a:xfrm rot="21278269">
            <a:off x="6260759" y="6004592"/>
            <a:ext cx="312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… Chef der Baustelle sein </a:t>
            </a:r>
          </a:p>
        </p:txBody>
      </p:sp>
    </p:spTree>
    <p:extLst>
      <p:ext uri="{BB962C8B-B14F-4D97-AF65-F5344CB8AC3E}">
        <p14:creationId xmlns:p14="http://schemas.microsoft.com/office/powerpoint/2010/main" val="1624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618E45-8F65-4827-BCBE-F6BFA11833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84" y="1035240"/>
            <a:ext cx="4092915" cy="30696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2BB3E3-573E-4271-AE2A-7DAE2C2FA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97" y="979856"/>
            <a:ext cx="3910819" cy="29331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6B7141-6E3F-422C-9D43-026678872B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123" y="3992541"/>
            <a:ext cx="3638843" cy="27291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94AD5F-66AE-449C-88DC-E133D5068E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2605">
            <a:off x="312440" y="4027043"/>
            <a:ext cx="3273081" cy="24548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54771A-172F-4D1F-81E1-FADC429FA8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3D46AF0-AA6E-4D78-9D2B-619AC954E214}"/>
              </a:ext>
            </a:extLst>
          </p:cNvPr>
          <p:cNvSpPr txBox="1"/>
          <p:nvPr/>
        </p:nvSpPr>
        <p:spPr>
          <a:xfrm>
            <a:off x="628287" y="421700"/>
            <a:ext cx="452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Nebenraum kann ich mich 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D1CBDA-7283-4FC9-A9DF-1AFDEB9ADB96}"/>
              </a:ext>
            </a:extLst>
          </p:cNvPr>
          <p:cNvSpPr txBox="1"/>
          <p:nvPr/>
        </p:nvSpPr>
        <p:spPr>
          <a:xfrm rot="20983959">
            <a:off x="4488418" y="892821"/>
            <a:ext cx="17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verkleiden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7BFB8A-EEF0-44B1-B7D8-F0BA51D6D579}"/>
              </a:ext>
            </a:extLst>
          </p:cNvPr>
          <p:cNvSpPr txBox="1"/>
          <p:nvPr/>
        </p:nvSpPr>
        <p:spPr>
          <a:xfrm rot="20975741">
            <a:off x="3920693" y="303327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Mama, Papa, Kind spielen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BE7702-6F00-4CF0-86B4-5674DE25D6AD}"/>
              </a:ext>
            </a:extLst>
          </p:cNvPr>
          <p:cNvSpPr txBox="1"/>
          <p:nvPr/>
        </p:nvSpPr>
        <p:spPr>
          <a:xfrm rot="21229405">
            <a:off x="4484996" y="1750961"/>
            <a:ext cx="159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kochen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3073C6-E570-40AB-A331-72AB0A3D50A0}"/>
              </a:ext>
            </a:extLst>
          </p:cNvPr>
          <p:cNvSpPr txBox="1"/>
          <p:nvPr/>
        </p:nvSpPr>
        <p:spPr>
          <a:xfrm>
            <a:off x="7510669" y="196075"/>
            <a:ext cx="468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Kreativraum buddle ich gerade in der Holzpellets Kiste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FE02E5-5B07-4140-872B-4069B369A4C6}"/>
              </a:ext>
            </a:extLst>
          </p:cNvPr>
          <p:cNvSpPr txBox="1"/>
          <p:nvPr/>
        </p:nvSpPr>
        <p:spPr>
          <a:xfrm rot="509710">
            <a:off x="7483800" y="4595736"/>
            <a:ext cx="368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der Galerie ist noch mehr Platz für mich und meine Freunde </a:t>
            </a:r>
          </a:p>
        </p:txBody>
      </p:sp>
    </p:spTree>
    <p:extLst>
      <p:ext uri="{BB962C8B-B14F-4D97-AF65-F5344CB8AC3E}">
        <p14:creationId xmlns:p14="http://schemas.microsoft.com/office/powerpoint/2010/main" val="10182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C4039D-4E58-4E5E-B9B7-456A89329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32" y="1619285"/>
            <a:ext cx="4829908" cy="36224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13EA62-3739-4492-A5D7-4763D7FBF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65E8F7A-B1C8-48BB-A9BF-7240CE500E9D}"/>
              </a:ext>
            </a:extLst>
          </p:cNvPr>
          <p:cNvSpPr txBox="1"/>
          <p:nvPr/>
        </p:nvSpPr>
        <p:spPr>
          <a:xfrm>
            <a:off x="378196" y="832954"/>
            <a:ext cx="464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1(Kindergarten)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9A0B3-20DA-4EA3-9A40-9DE26E88C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683" y="832954"/>
            <a:ext cx="2168228" cy="28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2CA98C-E17C-4410-B6A1-E5A413AD7C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593" y="832954"/>
            <a:ext cx="2146719" cy="28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F95E37-D9DC-4F01-9DA5-005F337FCF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076" y="3801716"/>
            <a:ext cx="2496763" cy="288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C22C95-A8E0-43FB-BD01-E52472CA70EB}"/>
              </a:ext>
            </a:extLst>
          </p:cNvPr>
          <p:cNvSpPr txBox="1"/>
          <p:nvPr/>
        </p:nvSpPr>
        <p:spPr>
          <a:xfrm>
            <a:off x="6413550" y="339109"/>
            <a:ext cx="464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992672-89F3-48DA-8178-E7700682FAF4}"/>
              </a:ext>
            </a:extLst>
          </p:cNvPr>
          <p:cNvSpPr txBox="1"/>
          <p:nvPr/>
        </p:nvSpPr>
        <p:spPr>
          <a:xfrm>
            <a:off x="7503797" y="3257168"/>
            <a:ext cx="10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Martina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46A8C9-97CB-42DC-9B6D-DE03318DD0F3}"/>
              </a:ext>
            </a:extLst>
          </p:cNvPr>
          <p:cNvSpPr txBox="1"/>
          <p:nvPr/>
        </p:nvSpPr>
        <p:spPr>
          <a:xfrm>
            <a:off x="10126899" y="3320426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Brigitte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FC8E8E-5417-4D2C-90E9-A16D76BF1C9A}"/>
              </a:ext>
            </a:extLst>
          </p:cNvPr>
          <p:cNvSpPr txBox="1"/>
          <p:nvPr/>
        </p:nvSpPr>
        <p:spPr>
          <a:xfrm>
            <a:off x="8567030" y="6312384"/>
            <a:ext cx="12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Ramona</a:t>
            </a:r>
          </a:p>
        </p:txBody>
      </p:sp>
    </p:spTree>
    <p:extLst>
      <p:ext uri="{BB962C8B-B14F-4D97-AF65-F5344CB8AC3E}">
        <p14:creationId xmlns:p14="http://schemas.microsoft.com/office/powerpoint/2010/main" val="27122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85AB23-0959-4BE9-A5FA-6A29C9A3A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073">
            <a:off x="7166962" y="336558"/>
            <a:ext cx="4580066" cy="34350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FD86E5-B155-49BB-A41A-500A50496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0912">
            <a:off x="321795" y="559710"/>
            <a:ext cx="3118338" cy="2338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4CB9BA-73A2-414B-936D-864B3F3D5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9998">
            <a:off x="6880518" y="3639075"/>
            <a:ext cx="2947907" cy="22109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CC83531-B887-4F9B-9AC9-53483EC496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127">
            <a:off x="544358" y="3531725"/>
            <a:ext cx="2806764" cy="210507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ACB158-DD3E-4841-AF50-3F543F71DB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936" y="3964857"/>
            <a:ext cx="2794296" cy="20957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A65D89-4FE9-4A52-8E2C-AF2B0A2AE2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DEECF7-2026-4169-85C0-6421389A8165}"/>
              </a:ext>
            </a:extLst>
          </p:cNvPr>
          <p:cNvSpPr txBox="1"/>
          <p:nvPr/>
        </p:nvSpPr>
        <p:spPr>
          <a:xfrm>
            <a:off x="3448917" y="296605"/>
            <a:ext cx="3172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dieser Gruppe kann ich …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B10138-02B9-4EA0-A32E-EC5E8559A593}"/>
              </a:ext>
            </a:extLst>
          </p:cNvPr>
          <p:cNvSpPr txBox="1"/>
          <p:nvPr/>
        </p:nvSpPr>
        <p:spPr>
          <a:xfrm rot="20635506">
            <a:off x="2811802" y="2193019"/>
            <a:ext cx="279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kuscheln und Bücher anschauen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2FE41E-F67D-4031-A4D1-EA7D776B9F7A}"/>
              </a:ext>
            </a:extLst>
          </p:cNvPr>
          <p:cNvSpPr txBox="1"/>
          <p:nvPr/>
        </p:nvSpPr>
        <p:spPr>
          <a:xfrm rot="966107">
            <a:off x="27178" y="5646516"/>
            <a:ext cx="31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…malen und tolle Sachen </a:t>
            </a:r>
          </a:p>
          <a:p>
            <a:r>
              <a:rPr lang="de-DE" dirty="0"/>
              <a:t>    basteln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FA6F57-0CC4-4E68-858C-F39F185AF4BA}"/>
              </a:ext>
            </a:extLst>
          </p:cNvPr>
          <p:cNvSpPr txBox="1"/>
          <p:nvPr/>
        </p:nvSpPr>
        <p:spPr>
          <a:xfrm>
            <a:off x="3761928" y="5987183"/>
            <a:ext cx="287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…essen und trinken</a:t>
            </a:r>
          </a:p>
          <a:p>
            <a:r>
              <a:rPr lang="de-DE" dirty="0"/>
              <a:t>    wann ich will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EC0B56-59CF-46DE-8CBC-308719DC7BDF}"/>
              </a:ext>
            </a:extLst>
          </p:cNvPr>
          <p:cNvSpPr txBox="1"/>
          <p:nvPr/>
        </p:nvSpPr>
        <p:spPr>
          <a:xfrm rot="20635703">
            <a:off x="7128723" y="5814002"/>
            <a:ext cx="295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mit meinen Freunden </a:t>
            </a:r>
          </a:p>
          <a:p>
            <a:r>
              <a:rPr lang="de-DE" dirty="0"/>
              <a:t>     bauen</a:t>
            </a:r>
          </a:p>
        </p:txBody>
      </p:sp>
    </p:spTree>
    <p:extLst>
      <p:ext uri="{BB962C8B-B14F-4D97-AF65-F5344CB8AC3E}">
        <p14:creationId xmlns:p14="http://schemas.microsoft.com/office/powerpoint/2010/main" val="18831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EC1D17-10A3-4827-9E9E-613ED0AD9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862" y="186117"/>
            <a:ext cx="3695114" cy="27713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454A8E-C403-4660-A775-4DA18907FB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565">
            <a:off x="5917190" y="2238259"/>
            <a:ext cx="4089009" cy="30667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5D12B9-912E-4381-B295-273C27E21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0" y="4284263"/>
            <a:ext cx="3154724" cy="23660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4CD177-8954-4EF2-AB71-6FCBF74DE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764">
            <a:off x="411092" y="308717"/>
            <a:ext cx="4232152" cy="31741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F4ECF8-6EE6-477F-AA54-1D1FCA1FB6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0461C53-BC4F-4744-8680-3E93ED3D93E1}"/>
              </a:ext>
            </a:extLst>
          </p:cNvPr>
          <p:cNvSpPr txBox="1"/>
          <p:nvPr/>
        </p:nvSpPr>
        <p:spPr>
          <a:xfrm rot="21322424">
            <a:off x="544660" y="3417694"/>
            <a:ext cx="488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Nebenraum bin ich der Chef und baue die höchsten Türme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5E7A8A-C676-405E-AD0B-7B4512359EE4}"/>
              </a:ext>
            </a:extLst>
          </p:cNvPr>
          <p:cNvSpPr txBox="1"/>
          <p:nvPr/>
        </p:nvSpPr>
        <p:spPr>
          <a:xfrm>
            <a:off x="3779405" y="5690125"/>
            <a:ext cx="3728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Sinnesraum kann ich mich entspannen und  ausruhen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F724EE-D958-431A-B028-FA6926FE9153}"/>
              </a:ext>
            </a:extLst>
          </p:cNvPr>
          <p:cNvSpPr txBox="1"/>
          <p:nvPr/>
        </p:nvSpPr>
        <p:spPr>
          <a:xfrm rot="279445">
            <a:off x="5917190" y="1571785"/>
            <a:ext cx="366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der Galerie ist unsere tolle Puppenecke</a:t>
            </a:r>
          </a:p>
        </p:txBody>
      </p:sp>
    </p:spTree>
    <p:extLst>
      <p:ext uri="{BB962C8B-B14F-4D97-AF65-F5344CB8AC3E}">
        <p14:creationId xmlns:p14="http://schemas.microsoft.com/office/powerpoint/2010/main" val="42255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745642-FBC0-4910-B6E4-8F7D48160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98" y="3058458"/>
            <a:ext cx="4572000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A2BC6F-5DA2-421A-B7F6-777D9F1B66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7778"/>
            <a:ext cx="4156766" cy="31175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4A6903-8C76-411F-946B-D467A5DFB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42764" y="3818697"/>
            <a:ext cx="3117575" cy="23381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8A09A1-5EF0-4805-9573-2E84984263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4D3806-1518-428B-8BF9-EFAFC6CD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8191">
            <a:off x="850587" y="552719"/>
            <a:ext cx="4127710" cy="1966709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In unserem Bad ist alles klein. Händewaschen kann ich hier schon ganz allein.</a:t>
            </a:r>
          </a:p>
        </p:txBody>
      </p:sp>
    </p:spTree>
    <p:extLst>
      <p:ext uri="{BB962C8B-B14F-4D97-AF65-F5344CB8AC3E}">
        <p14:creationId xmlns:p14="http://schemas.microsoft.com/office/powerpoint/2010/main" val="1877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F58EDE-D120-4D0F-ADA8-E1DC751CD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95" y="1765465"/>
            <a:ext cx="6493569" cy="4870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1F967E-D3B1-40D0-8357-E6FC15142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B8846D-348F-48B5-937C-3B8947F874B2}"/>
              </a:ext>
            </a:extLst>
          </p:cNvPr>
          <p:cNvSpPr txBox="1"/>
          <p:nvPr/>
        </p:nvSpPr>
        <p:spPr>
          <a:xfrm>
            <a:off x="348911" y="674156"/>
            <a:ext cx="5717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Viel Platz zum Toben haben wir in unserem Mehrzweckraum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833C78-8B18-44AA-A871-B804F626562C}"/>
              </a:ext>
            </a:extLst>
          </p:cNvPr>
          <p:cNvSpPr txBox="1"/>
          <p:nvPr/>
        </p:nvSpPr>
        <p:spPr>
          <a:xfrm>
            <a:off x="7460974" y="781878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5BDB2D-8022-4C3A-ACF0-8E8011DABB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54" y="230092"/>
            <a:ext cx="3646786" cy="273509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5D6D8E3-4123-4B67-9057-BE644BB59CFD}"/>
              </a:ext>
            </a:extLst>
          </p:cNvPr>
          <p:cNvSpPr/>
          <p:nvPr/>
        </p:nvSpPr>
        <p:spPr>
          <a:xfrm>
            <a:off x="7882454" y="3025692"/>
            <a:ext cx="400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Bei uns im Kindergarten wohnen auch Fische.</a:t>
            </a:r>
          </a:p>
          <a:p>
            <a:r>
              <a:rPr lang="de-DE" dirty="0"/>
              <a:t>Wenn sie Hunger haben, kannst du gerne beim Füttern helfen.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DC2D03-428E-4C73-B31D-C1A9C559F4CB}"/>
              </a:ext>
            </a:extLst>
          </p:cNvPr>
          <p:cNvSpPr txBox="1"/>
          <p:nvPr/>
        </p:nvSpPr>
        <p:spPr>
          <a:xfrm rot="21217510">
            <a:off x="6096000" y="3547407"/>
            <a:ext cx="136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turnen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612D89-E370-4D5D-BF48-57449E1D55B2}"/>
              </a:ext>
            </a:extLst>
          </p:cNvPr>
          <p:cNvSpPr txBox="1"/>
          <p:nvPr/>
        </p:nvSpPr>
        <p:spPr>
          <a:xfrm rot="482686">
            <a:off x="5870315" y="5294009"/>
            <a:ext cx="289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Bewegungsbaustelle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B80CA1-BAE4-418E-BAFE-491AC4A41FE7}"/>
              </a:ext>
            </a:extLst>
          </p:cNvPr>
          <p:cNvSpPr txBox="1"/>
          <p:nvPr/>
        </p:nvSpPr>
        <p:spPr>
          <a:xfrm rot="486231">
            <a:off x="6351222" y="6001182"/>
            <a:ext cx="224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Kinovorstellung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FC39FC-E973-493F-94AA-DC54086AFC53}"/>
              </a:ext>
            </a:extLst>
          </p:cNvPr>
          <p:cNvSpPr txBox="1"/>
          <p:nvPr/>
        </p:nvSpPr>
        <p:spPr>
          <a:xfrm rot="21146633">
            <a:off x="5936215" y="2568387"/>
            <a:ext cx="136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tanzen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CABD92-E81F-4F3C-84B8-0A81EBA23192}"/>
              </a:ext>
            </a:extLst>
          </p:cNvPr>
          <p:cNvSpPr txBox="1"/>
          <p:nvPr/>
        </p:nvSpPr>
        <p:spPr>
          <a:xfrm rot="561522">
            <a:off x="5764451" y="4536421"/>
            <a:ext cx="28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Theateraufführung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848E50-E615-43D8-AB0F-D1173ADD25FE}"/>
              </a:ext>
            </a:extLst>
          </p:cNvPr>
          <p:cNvSpPr txBox="1"/>
          <p:nvPr/>
        </p:nvSpPr>
        <p:spPr>
          <a:xfrm rot="20522344">
            <a:off x="4831611" y="1798264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10918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184ACDE-5C27-4A51-9C15-D3A77EFCE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1" y="1828801"/>
            <a:ext cx="5993768" cy="44953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02AA6C6-8282-44FC-B612-D1B18C3D1887}"/>
              </a:ext>
            </a:extLst>
          </p:cNvPr>
          <p:cNvSpPr txBox="1"/>
          <p:nvPr/>
        </p:nvSpPr>
        <p:spPr>
          <a:xfrm>
            <a:off x="290494" y="345859"/>
            <a:ext cx="7104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Flur ist nicht nur für die Garderoben da, dort kann ich mit meinen Freunden spielen oder eine Runde </a:t>
            </a:r>
            <a:r>
              <a:rPr lang="de-DE" sz="2800" dirty="0" err="1"/>
              <a:t>kickern</a:t>
            </a:r>
            <a:r>
              <a:rPr lang="de-DE" sz="280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0B23F2-17CB-4B18-A9E9-E65DDF483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66" y="1301838"/>
            <a:ext cx="4866590" cy="3495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F29687-5A27-4FBD-A6D7-F62A59F7E4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3D988D-70E0-478E-802C-0EBF44F26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1" y="885482"/>
            <a:ext cx="4446175" cy="33370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5A2CB6-331B-4ED1-BE5D-7FB960443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67E0F8-2169-4462-9508-6621BFB507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0382">
            <a:off x="2842600" y="3693499"/>
            <a:ext cx="3568433" cy="26763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76C4EE7-8991-4249-AF30-AE11A7BA14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12">
            <a:off x="6813793" y="712414"/>
            <a:ext cx="4372106" cy="32790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D3C390-99AC-4684-86E8-75717F45D805}"/>
              </a:ext>
            </a:extLst>
          </p:cNvPr>
          <p:cNvSpPr txBox="1"/>
          <p:nvPr/>
        </p:nvSpPr>
        <p:spPr>
          <a:xfrm>
            <a:off x="81574" y="-132"/>
            <a:ext cx="792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 Flur sind immer verschiedene Sachen da, </a:t>
            </a:r>
          </a:p>
          <a:p>
            <a:r>
              <a:rPr lang="de-DE" sz="2800" dirty="0"/>
              <a:t>es wird einem nie langweilig…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619713-3F43-4693-9ACB-512FD447F52F}"/>
              </a:ext>
            </a:extLst>
          </p:cNvPr>
          <p:cNvSpPr txBox="1"/>
          <p:nvPr/>
        </p:nvSpPr>
        <p:spPr>
          <a:xfrm rot="354821">
            <a:off x="6737687" y="4157130"/>
            <a:ext cx="40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…mit </a:t>
            </a:r>
            <a:r>
              <a:rPr lang="de-DE" dirty="0" err="1"/>
              <a:t>mega</a:t>
            </a:r>
            <a:r>
              <a:rPr lang="de-DE" dirty="0"/>
              <a:t> großen Schaumstoff-</a:t>
            </a:r>
          </a:p>
          <a:p>
            <a:r>
              <a:rPr lang="de-DE" dirty="0"/>
              <a:t>    </a:t>
            </a:r>
            <a:r>
              <a:rPr lang="de-DE" dirty="0" err="1"/>
              <a:t>bausteinen</a:t>
            </a:r>
            <a:r>
              <a:rPr lang="de-DE" dirty="0"/>
              <a:t> bauen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87DCC7-DA5C-4596-955B-9C5D67AB6F9B}"/>
              </a:ext>
            </a:extLst>
          </p:cNvPr>
          <p:cNvSpPr txBox="1"/>
          <p:nvPr/>
        </p:nvSpPr>
        <p:spPr>
          <a:xfrm rot="483798">
            <a:off x="3378511" y="2454303"/>
            <a:ext cx="315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…auch mal der Lehrer sein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45C56D-ED31-429E-BEE3-175D3470D114}"/>
              </a:ext>
            </a:extLst>
          </p:cNvPr>
          <p:cNvSpPr txBox="1"/>
          <p:nvPr/>
        </p:nvSpPr>
        <p:spPr>
          <a:xfrm>
            <a:off x="3357525" y="6318336"/>
            <a:ext cx="350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…oder Kasperltheater spielen</a:t>
            </a:r>
          </a:p>
        </p:txBody>
      </p:sp>
    </p:spTree>
    <p:extLst>
      <p:ext uri="{BB962C8B-B14F-4D97-AF65-F5344CB8AC3E}">
        <p14:creationId xmlns:p14="http://schemas.microsoft.com/office/powerpoint/2010/main" val="3574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012290F-5714-4A3D-9C2D-DA1D6A4ACE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071">
            <a:off x="7080739" y="717452"/>
            <a:ext cx="4096512" cy="30723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4BBD60-C696-4229-BD64-A4C67B0B8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9" y="2474507"/>
            <a:ext cx="5266944" cy="3950208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8C7A40-7CE8-4A6A-880D-B1ED4569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37573">
            <a:off x="374732" y="590582"/>
            <a:ext cx="5721268" cy="956864"/>
          </a:xfrm>
        </p:spPr>
        <p:txBody>
          <a:bodyPr>
            <a:normAutofit fontScale="90000"/>
          </a:bodyPr>
          <a:lstStyle/>
          <a:p>
            <a:r>
              <a:rPr lang="de-DE" dirty="0"/>
              <a:t>Herzlich willkommen </a:t>
            </a:r>
            <a:br>
              <a:rPr lang="de-DE" dirty="0"/>
            </a:br>
            <a:r>
              <a:rPr lang="de-DE" dirty="0"/>
              <a:t>                 bei Uns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9A0C0F-3F63-4C9E-A9C8-0CD74A661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2D988F-E6F8-42C2-9110-92F8EB16DED8}"/>
              </a:ext>
            </a:extLst>
          </p:cNvPr>
          <p:cNvSpPr txBox="1"/>
          <p:nvPr/>
        </p:nvSpPr>
        <p:spPr>
          <a:xfrm>
            <a:off x="6639340" y="4280852"/>
            <a:ext cx="392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darf von 7.00 Uhr – 14.00 Uhr den Kindergarten besuchen</a:t>
            </a:r>
          </a:p>
        </p:txBody>
      </p:sp>
    </p:spTree>
    <p:extLst>
      <p:ext uri="{BB962C8B-B14F-4D97-AF65-F5344CB8AC3E}">
        <p14:creationId xmlns:p14="http://schemas.microsoft.com/office/powerpoint/2010/main" val="92627014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93738F-5223-48C7-A36F-F895FB620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65" y="1839039"/>
            <a:ext cx="6087215" cy="4565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9FD4317-9573-48E5-BA5B-FB6FCA919B03}"/>
              </a:ext>
            </a:extLst>
          </p:cNvPr>
          <p:cNvSpPr txBox="1"/>
          <p:nvPr/>
        </p:nvSpPr>
        <p:spPr>
          <a:xfrm>
            <a:off x="528991" y="5640612"/>
            <a:ext cx="271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Unsere Küche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F96191-1A74-429B-A21C-CC9F84392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C7FD973-36BB-46AE-9897-1A9DA50000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58">
            <a:off x="5737815" y="454321"/>
            <a:ext cx="4935368" cy="37015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A61050-D1FE-4645-AAA0-26975072878C}"/>
              </a:ext>
            </a:extLst>
          </p:cNvPr>
          <p:cNvSpPr txBox="1"/>
          <p:nvPr/>
        </p:nvSpPr>
        <p:spPr>
          <a:xfrm rot="697321">
            <a:off x="6577691" y="4274860"/>
            <a:ext cx="436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Dieses Zimmer ist für die Erwachsenen </a:t>
            </a:r>
          </a:p>
        </p:txBody>
      </p:sp>
    </p:spTree>
    <p:extLst>
      <p:ext uri="{BB962C8B-B14F-4D97-AF65-F5344CB8AC3E}">
        <p14:creationId xmlns:p14="http://schemas.microsoft.com/office/powerpoint/2010/main" val="13789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4666B8-6C66-49DB-A5EF-552A30A57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65" y="1432705"/>
            <a:ext cx="5592420" cy="41943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D2FEA1-0F1B-433A-A180-98B7852C0B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472" y="3979070"/>
            <a:ext cx="3644348" cy="27332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7E25745-648E-4CC7-A20F-AE237239A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685" y="143443"/>
            <a:ext cx="4396271" cy="32972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8D6E28-41A5-4D08-ABC6-C62F9A045B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C41BB8-8C28-4B56-AB01-0236682A1B6A}"/>
              </a:ext>
            </a:extLst>
          </p:cNvPr>
          <p:cNvSpPr txBox="1"/>
          <p:nvPr/>
        </p:nvSpPr>
        <p:spPr>
          <a:xfrm>
            <a:off x="723571" y="5814003"/>
            <a:ext cx="433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Dieser Bereich ist extra für die Kleinen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DB7924-7E5E-4514-A733-91DCCDE2B94B}"/>
              </a:ext>
            </a:extLst>
          </p:cNvPr>
          <p:cNvSpPr txBox="1"/>
          <p:nvPr/>
        </p:nvSpPr>
        <p:spPr>
          <a:xfrm>
            <a:off x="6830685" y="3429000"/>
            <a:ext cx="461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... parken unsere Rennautos und Laster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D9C317-D186-4459-922B-E7987DD6C92E}"/>
              </a:ext>
            </a:extLst>
          </p:cNvPr>
          <p:cNvSpPr txBox="1"/>
          <p:nvPr/>
        </p:nvSpPr>
        <p:spPr>
          <a:xfrm>
            <a:off x="795130" y="371061"/>
            <a:ext cx="387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ist unser Garten</a:t>
            </a:r>
          </a:p>
        </p:txBody>
      </p:sp>
    </p:spTree>
    <p:extLst>
      <p:ext uri="{BB962C8B-B14F-4D97-AF65-F5344CB8AC3E}">
        <p14:creationId xmlns:p14="http://schemas.microsoft.com/office/powerpoint/2010/main" val="2031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618DE5E-3776-41E7-9083-A8D339BB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1457">
            <a:off x="193488" y="1104256"/>
            <a:ext cx="3657600" cy="24244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C0AA26-0A96-4FA8-8C83-8140BE9B3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874" y="1210810"/>
            <a:ext cx="3657600" cy="24244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DF8BD2-7EA6-404E-BE22-3D1395887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3579">
            <a:off x="4192653" y="3625477"/>
            <a:ext cx="3657598" cy="27431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26DD2A-FC3E-4A18-A3AE-3A651058B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70">
            <a:off x="193489" y="3762885"/>
            <a:ext cx="3657599" cy="27431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7976CC-2917-4E0B-8E96-E476152900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76" y="685800"/>
            <a:ext cx="3657600" cy="2743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17B3211-767F-4B8D-B1F0-32D7A5A286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1034">
            <a:off x="7184654" y="3352801"/>
            <a:ext cx="3034748" cy="22760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937CF2-6D6D-467A-B262-CB2EF60EE5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E9E090-23BF-421D-B42E-689D7E4ACE09}"/>
              </a:ext>
            </a:extLst>
          </p:cNvPr>
          <p:cNvSpPr txBox="1"/>
          <p:nvPr/>
        </p:nvSpPr>
        <p:spPr>
          <a:xfrm>
            <a:off x="143356" y="95684"/>
            <a:ext cx="101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Frische Luft und viel Bewegung in unserem großen Garten</a:t>
            </a:r>
          </a:p>
        </p:txBody>
      </p:sp>
    </p:spTree>
    <p:extLst>
      <p:ext uri="{BB962C8B-B14F-4D97-AF65-F5344CB8AC3E}">
        <p14:creationId xmlns:p14="http://schemas.microsoft.com/office/powerpoint/2010/main" val="32680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453AC6A-3C24-4851-928D-AB2E57D28696}"/>
              </a:ext>
            </a:extLst>
          </p:cNvPr>
          <p:cNvSpPr/>
          <p:nvPr/>
        </p:nvSpPr>
        <p:spPr>
          <a:xfrm>
            <a:off x="212911" y="1332182"/>
            <a:ext cx="5883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 Gruppe 1		Martina </a:t>
            </a:r>
            <a:r>
              <a:rPr lang="de-DE" sz="1400" dirty="0" err="1"/>
              <a:t>Millot</a:t>
            </a:r>
            <a:r>
              <a:rPr lang="de-DE" sz="1400" dirty="0"/>
              <a:t>: 	Stell. Leitung / Gruppenleitung</a:t>
            </a:r>
          </a:p>
          <a:p>
            <a:r>
              <a:rPr lang="de-DE" sz="1400" dirty="0"/>
              <a:t>						Erzieherin</a:t>
            </a:r>
          </a:p>
          <a:p>
            <a:r>
              <a:rPr lang="de-DE" sz="1400" dirty="0"/>
              <a:t>			Brigitte </a:t>
            </a:r>
            <a:r>
              <a:rPr lang="de-DE" sz="1400" dirty="0" err="1"/>
              <a:t>Keferloher</a:t>
            </a:r>
            <a:r>
              <a:rPr lang="de-DE" sz="1400" dirty="0"/>
              <a:t>: Kinderpflegerin</a:t>
            </a:r>
          </a:p>
          <a:p>
            <a:r>
              <a:rPr lang="de-DE" sz="1400" dirty="0"/>
              <a:t>			Ramona Strobl: 	Praktikantin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1CB0C2-D30B-40D6-8A7D-910F39D921D0}"/>
              </a:ext>
            </a:extLst>
          </p:cNvPr>
          <p:cNvSpPr/>
          <p:nvPr/>
        </p:nvSpPr>
        <p:spPr>
          <a:xfrm>
            <a:off x="212911" y="2540385"/>
            <a:ext cx="5403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2		Irene Güntner:	Leitung</a:t>
            </a:r>
          </a:p>
          <a:p>
            <a:r>
              <a:rPr lang="de-DE" sz="1400" dirty="0"/>
              <a:t>						Erzieherin</a:t>
            </a:r>
          </a:p>
          <a:p>
            <a:r>
              <a:rPr lang="de-DE" sz="1400" dirty="0"/>
              <a:t>			Doris Brucker:	Gruppenleitung</a:t>
            </a:r>
          </a:p>
          <a:p>
            <a:r>
              <a:rPr lang="de-DE" sz="1400" dirty="0"/>
              <a:t>						Päd. Fachkraft</a:t>
            </a:r>
          </a:p>
          <a:p>
            <a:r>
              <a:rPr lang="de-DE" sz="1400" dirty="0"/>
              <a:t>			Brigitte Hanke-Hagenbusch: Kinderpflegerin									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DA4574-5462-481D-9112-DB90F07965E2}"/>
              </a:ext>
            </a:extLst>
          </p:cNvPr>
          <p:cNvSpPr/>
          <p:nvPr/>
        </p:nvSpPr>
        <p:spPr>
          <a:xfrm>
            <a:off x="212912" y="3924219"/>
            <a:ext cx="6909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3		Sandra </a:t>
            </a:r>
            <a:r>
              <a:rPr lang="de-DE" sz="1400" dirty="0" err="1"/>
              <a:t>Sydel</a:t>
            </a:r>
            <a:r>
              <a:rPr lang="de-DE" sz="1400" dirty="0"/>
              <a:t>: 	Gruppenleitung</a:t>
            </a:r>
          </a:p>
          <a:p>
            <a:r>
              <a:rPr lang="de-DE" sz="1400" dirty="0"/>
              <a:t>						Heilerziehungspflegerin / Krippenpädagogin</a:t>
            </a:r>
          </a:p>
          <a:p>
            <a:r>
              <a:rPr lang="de-DE" sz="1400" dirty="0"/>
              <a:t>			Veronika </a:t>
            </a:r>
            <a:r>
              <a:rPr lang="de-DE" sz="1400" dirty="0" err="1"/>
              <a:t>Apold</a:t>
            </a:r>
            <a:r>
              <a:rPr lang="de-DE" sz="1400" dirty="0"/>
              <a:t>: Sozialpädagogin / Krippenpädagogin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94CE15-B8A8-4D19-91D0-9F8330598BD2}"/>
              </a:ext>
            </a:extLst>
          </p:cNvPr>
          <p:cNvSpPr/>
          <p:nvPr/>
        </p:nvSpPr>
        <p:spPr>
          <a:xfrm>
            <a:off x="212911" y="4879345"/>
            <a:ext cx="7218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4		Martina </a:t>
            </a:r>
            <a:r>
              <a:rPr lang="de-DE" sz="1400" dirty="0" err="1"/>
              <a:t>Lennecke</a:t>
            </a:r>
            <a:r>
              <a:rPr lang="de-DE" sz="1400" dirty="0"/>
              <a:t>: Gruppenleitung</a:t>
            </a:r>
          </a:p>
          <a:p>
            <a:r>
              <a:rPr lang="de-DE" sz="1400" dirty="0"/>
              <a:t>						Erzieherin / Krippenpädagogin</a:t>
            </a:r>
          </a:p>
          <a:p>
            <a:r>
              <a:rPr lang="de-DE" sz="1400" dirty="0"/>
              <a:t>			Teresa </a:t>
            </a:r>
            <a:r>
              <a:rPr lang="de-DE" sz="1400" dirty="0" err="1"/>
              <a:t>Egglkraut</a:t>
            </a:r>
            <a:r>
              <a:rPr lang="de-DE" sz="1400" dirty="0"/>
              <a:t>: Kinderpflegerin</a:t>
            </a:r>
          </a:p>
          <a:p>
            <a:r>
              <a:rPr lang="de-DE" sz="1400" dirty="0"/>
              <a:t>			Carola </a:t>
            </a:r>
            <a:r>
              <a:rPr lang="de-DE" sz="1400" dirty="0" err="1"/>
              <a:t>Liebing</a:t>
            </a:r>
            <a:r>
              <a:rPr lang="de-DE" sz="1400" dirty="0"/>
              <a:t>:	Kinderpflegerin / Krippenpädagogin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FD38EB8-EC98-4114-99F8-CD4CD5601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799" y="271120"/>
            <a:ext cx="4856678" cy="485667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9601058-B504-4F2D-9B4E-558B41082B8D}"/>
              </a:ext>
            </a:extLst>
          </p:cNvPr>
          <p:cNvSpPr/>
          <p:nvPr/>
        </p:nvSpPr>
        <p:spPr>
          <a:xfrm>
            <a:off x="311523" y="554866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Unser Team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46BE981-7B0D-4539-837C-4C95ECDB0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900B179-82D8-4167-AA54-A347709B3E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34E2B2D-9A89-44CA-92F9-B65B966490CA}"/>
              </a:ext>
            </a:extLst>
          </p:cNvPr>
          <p:cNvSpPr txBox="1"/>
          <p:nvPr/>
        </p:nvSpPr>
        <p:spPr>
          <a:xfrm>
            <a:off x="141307" y="335845"/>
            <a:ext cx="81545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r>
              <a:rPr lang="de-DE" sz="2400" dirty="0"/>
              <a:t>Unsere monatlichen Beiträge in den Krippengruppen:</a:t>
            </a:r>
          </a:p>
          <a:p>
            <a:endParaRPr lang="de-DE" sz="2400" dirty="0"/>
          </a:p>
          <a:p>
            <a:r>
              <a:rPr lang="de-DE" dirty="0"/>
              <a:t>mehr als 3 bis 4 Stunden	</a:t>
            </a:r>
            <a:r>
              <a:rPr lang="de-DE" b="1" dirty="0"/>
              <a:t>215 €</a:t>
            </a:r>
            <a:r>
              <a:rPr lang="de-DE" dirty="0"/>
              <a:t>		8.00 bis 12.00 Uhr</a:t>
            </a:r>
          </a:p>
          <a:p>
            <a:endParaRPr lang="de-DE" dirty="0"/>
          </a:p>
          <a:p>
            <a:r>
              <a:rPr lang="de-DE" dirty="0"/>
              <a:t>mehr als 4 bis 5 Stunden	</a:t>
            </a:r>
            <a:r>
              <a:rPr lang="de-DE" b="1" dirty="0"/>
              <a:t>237 €		</a:t>
            </a:r>
            <a:r>
              <a:rPr lang="de-DE" dirty="0"/>
              <a:t>7.00 bis 12.00 Uhr</a:t>
            </a:r>
          </a:p>
          <a:p>
            <a:endParaRPr lang="de-DE" dirty="0"/>
          </a:p>
          <a:p>
            <a:r>
              <a:rPr lang="de-DE" dirty="0"/>
              <a:t>Mehr als 5 bis 6 Stunden	</a:t>
            </a:r>
            <a:r>
              <a:rPr lang="de-DE" b="1" dirty="0"/>
              <a:t>263 €		</a:t>
            </a:r>
            <a:r>
              <a:rPr lang="de-DE" dirty="0"/>
              <a:t>8.00 bis 14.00 Uhr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Mehr als 6 bis 7 Stunden	</a:t>
            </a:r>
            <a:r>
              <a:rPr lang="de-DE" b="1" dirty="0"/>
              <a:t>307 €		</a:t>
            </a:r>
            <a:r>
              <a:rPr lang="de-DE" dirty="0"/>
              <a:t>7.00 bis 14.00 Uhr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Mindestbuchungszeit beträgt 15 bis 20 Stunden pro Woche.</a:t>
            </a:r>
          </a:p>
          <a:p>
            <a:endParaRPr lang="de-DE" dirty="0"/>
          </a:p>
          <a:p>
            <a:r>
              <a:rPr lang="de-DE" dirty="0"/>
              <a:t>Kosten für das Mittagessen: </a:t>
            </a:r>
            <a:r>
              <a:rPr lang="de-DE" b="1" dirty="0"/>
              <a:t>3,27 €</a:t>
            </a:r>
          </a:p>
          <a:p>
            <a:endParaRPr lang="de-DE" b="1" dirty="0"/>
          </a:p>
          <a:p>
            <a:r>
              <a:rPr lang="de-DE" dirty="0"/>
              <a:t>Die Eltern können das Zentrum Bayern Familie und Soziales (</a:t>
            </a:r>
            <a:r>
              <a:rPr lang="de-DE" dirty="0">
                <a:hlinkClick r:id="rId3"/>
              </a:rPr>
              <a:t>www.zbfs.bayern.de</a:t>
            </a:r>
            <a:r>
              <a:rPr lang="de-DE" dirty="0"/>
              <a:t>) einen Antrag auf das Bayerische Krippengeld stellen. Dieses beträgt bis zu 100 € im Monat.</a:t>
            </a:r>
          </a:p>
        </p:txBody>
      </p:sp>
    </p:spTree>
    <p:extLst>
      <p:ext uri="{BB962C8B-B14F-4D97-AF65-F5344CB8AC3E}">
        <p14:creationId xmlns:p14="http://schemas.microsoft.com/office/powerpoint/2010/main" val="34027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D6F1BF-4623-4B09-A1E8-3A03702D4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44CFE1-CCBA-43FD-977B-1AF688CC4A22}"/>
              </a:ext>
            </a:extLst>
          </p:cNvPr>
          <p:cNvSpPr/>
          <p:nvPr/>
        </p:nvSpPr>
        <p:spPr>
          <a:xfrm>
            <a:off x="463826" y="79751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Unsere monatlichen Beiträge im Kindergarten:</a:t>
            </a:r>
          </a:p>
          <a:p>
            <a:endParaRPr lang="de-DE" sz="2400" dirty="0"/>
          </a:p>
          <a:p>
            <a:r>
              <a:rPr lang="de-DE" dirty="0"/>
              <a:t>mehr als 4 bis 5 Stunden	</a:t>
            </a:r>
            <a:r>
              <a:rPr lang="de-DE" b="1" dirty="0"/>
              <a:t>123 €</a:t>
            </a:r>
            <a:r>
              <a:rPr lang="de-DE" dirty="0"/>
              <a:t>		8.00 bis 13.00 Uhr</a:t>
            </a:r>
          </a:p>
          <a:p>
            <a:endParaRPr lang="de-DE" dirty="0"/>
          </a:p>
          <a:p>
            <a:r>
              <a:rPr lang="de-DE" dirty="0"/>
              <a:t>mehr als 5 bis 6 Stunden	</a:t>
            </a:r>
            <a:r>
              <a:rPr lang="de-DE" b="1" dirty="0"/>
              <a:t>137 €		</a:t>
            </a:r>
            <a:r>
              <a:rPr lang="de-DE" dirty="0"/>
              <a:t>7.00 bis 13.00 Uhr</a:t>
            </a:r>
          </a:p>
          <a:p>
            <a:r>
              <a:rPr lang="de-DE" dirty="0"/>
              <a:t>									8.00 bis 14.00 Uhr</a:t>
            </a:r>
          </a:p>
          <a:p>
            <a:endParaRPr lang="de-DE" dirty="0"/>
          </a:p>
          <a:p>
            <a:r>
              <a:rPr lang="de-DE" dirty="0"/>
              <a:t>Mehr als 6 bis 7 Stunden	</a:t>
            </a:r>
            <a:r>
              <a:rPr lang="de-DE" b="1" dirty="0"/>
              <a:t>159 €		</a:t>
            </a:r>
            <a:r>
              <a:rPr lang="de-DE" dirty="0"/>
              <a:t>7.00 bis 14.00 Uhr</a:t>
            </a:r>
            <a:endParaRPr lang="de-DE" b="1" dirty="0"/>
          </a:p>
          <a:p>
            <a:endParaRPr lang="de-DE" dirty="0"/>
          </a:p>
          <a:p>
            <a:r>
              <a:rPr lang="de-DE" b="1" dirty="0"/>
              <a:t>		</a:t>
            </a:r>
          </a:p>
          <a:p>
            <a:endParaRPr lang="de-DE" dirty="0"/>
          </a:p>
          <a:p>
            <a:r>
              <a:rPr lang="de-DE" dirty="0"/>
              <a:t>Die Mindestbuchungszeit beträgt 25 Stunden pro Woche.</a:t>
            </a:r>
          </a:p>
          <a:p>
            <a:endParaRPr lang="de-DE" dirty="0"/>
          </a:p>
          <a:p>
            <a:r>
              <a:rPr lang="de-DE" dirty="0"/>
              <a:t>Kosten für das Mittagessen: </a:t>
            </a:r>
            <a:r>
              <a:rPr lang="de-DE" b="1" dirty="0"/>
              <a:t>3, 50 €</a:t>
            </a:r>
          </a:p>
          <a:p>
            <a:endParaRPr lang="de-DE" b="1" dirty="0"/>
          </a:p>
          <a:p>
            <a:r>
              <a:rPr lang="de-DE" dirty="0"/>
              <a:t>Der Freistaat Bayern unterstützt die Eltern pro Kind mit 100 € im Monat.</a:t>
            </a:r>
          </a:p>
          <a:p>
            <a:r>
              <a:rPr lang="de-DE" dirty="0"/>
              <a:t>Der Träger berechnet dies in der monatlichen Beitragsabbuchung mit ein.</a:t>
            </a:r>
          </a:p>
        </p:txBody>
      </p:sp>
    </p:spTree>
    <p:extLst>
      <p:ext uri="{BB962C8B-B14F-4D97-AF65-F5344CB8AC3E}">
        <p14:creationId xmlns:p14="http://schemas.microsoft.com/office/powerpoint/2010/main" val="34128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1839EF-92C9-4F64-BC0C-86FA3D46A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D242804-EDFC-4026-A8F3-372657C0D58E}"/>
              </a:ext>
            </a:extLst>
          </p:cNvPr>
          <p:cNvSpPr txBox="1"/>
          <p:nvPr/>
        </p:nvSpPr>
        <p:spPr>
          <a:xfrm>
            <a:off x="2067339" y="604273"/>
            <a:ext cx="6639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Auf Wiedersehen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439D2D-86CF-4BC7-A25A-CCCB49ED7E09}"/>
              </a:ext>
            </a:extLst>
          </p:cNvPr>
          <p:cNvSpPr txBox="1"/>
          <p:nvPr/>
        </p:nvSpPr>
        <p:spPr>
          <a:xfrm>
            <a:off x="533398" y="2077278"/>
            <a:ext cx="4777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Haben Sie noch Fragen hinsichtlich zur Anmeldung, dann können Sie uns gerne telefonisch kontaktieren.</a:t>
            </a:r>
          </a:p>
          <a:p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F1635C-9B5F-4A6B-8C21-1F11AA682322}"/>
              </a:ext>
            </a:extLst>
          </p:cNvPr>
          <p:cNvSpPr txBox="1"/>
          <p:nvPr/>
        </p:nvSpPr>
        <p:spPr>
          <a:xfrm>
            <a:off x="7000450" y="20772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Informationen finden Sie auf unserer Homepage. Dort haben Sie auch Einsicht in unsere </a:t>
            </a:r>
            <a:r>
              <a:rPr lang="de-DE" b="1" dirty="0"/>
              <a:t>Konzeption</a:t>
            </a:r>
            <a:r>
              <a:rPr lang="de-DE" dirty="0"/>
              <a:t> die  Grundlage unserer pädagogischen Arbeit beinhaltet.</a:t>
            </a:r>
            <a:endParaRPr lang="de-DE" b="1" dirty="0"/>
          </a:p>
          <a:p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50DA97-89B6-4F2D-ADAF-7210DD6166CD}"/>
              </a:ext>
            </a:extLst>
          </p:cNvPr>
          <p:cNvSpPr txBox="1"/>
          <p:nvPr/>
        </p:nvSpPr>
        <p:spPr>
          <a:xfrm>
            <a:off x="533398" y="3580394"/>
            <a:ext cx="433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zur Krippe am 22.02.2021 von 8.00 Uhr – 16.00 Uhr.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0F15FA-CF14-4708-9275-756D5A335698}"/>
              </a:ext>
            </a:extLst>
          </p:cNvPr>
          <p:cNvSpPr txBox="1"/>
          <p:nvPr/>
        </p:nvSpPr>
        <p:spPr>
          <a:xfrm>
            <a:off x="533397" y="4629332"/>
            <a:ext cx="4777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zum Kindergarten am 23.02.2021 von 8.00 Uhr – 16.00 Uhr.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7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2D883F-A722-4106-9FF8-6AF2FC770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7919">
            <a:off x="636920" y="2183822"/>
            <a:ext cx="3511296" cy="26334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EBBA2AE-2595-4848-841C-F048AE2E7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039" y="877795"/>
            <a:ext cx="4839285" cy="36294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3B18F27-5292-43F3-92BF-9053BB752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8224">
            <a:off x="4895948" y="3774261"/>
            <a:ext cx="3511296" cy="263347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4BA7540-6906-47A6-A964-A1E2DD008801}"/>
              </a:ext>
            </a:extLst>
          </p:cNvPr>
          <p:cNvSpPr txBox="1"/>
          <p:nvPr/>
        </p:nvSpPr>
        <p:spPr>
          <a:xfrm>
            <a:off x="5859703" y="293021"/>
            <a:ext cx="460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ziehe ich mich um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C0807A-042F-4672-BCED-0DE88D3715BE}"/>
              </a:ext>
            </a:extLst>
          </p:cNvPr>
          <p:cNvSpPr txBox="1"/>
          <p:nvPr/>
        </p:nvSpPr>
        <p:spPr>
          <a:xfrm>
            <a:off x="894136" y="5989807"/>
            <a:ext cx="409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Bringzeit Krippe: 7.00 Uhr – 8.30 Uhr</a:t>
            </a:r>
          </a:p>
          <a:p>
            <a:r>
              <a:rPr lang="de-DE" dirty="0"/>
              <a:t>je nach Buchungszeiten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25961D5-DE15-464A-A9ED-AAF10FD295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090EDC-FB9C-4A78-9723-6EA3CDB8E14C}"/>
              </a:ext>
            </a:extLst>
          </p:cNvPr>
          <p:cNvSpPr txBox="1"/>
          <p:nvPr/>
        </p:nvSpPr>
        <p:spPr>
          <a:xfrm>
            <a:off x="247570" y="1136593"/>
            <a:ext cx="460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Durch die Eingangstüre gehe ich zu meiner Garderobe </a:t>
            </a:r>
          </a:p>
        </p:txBody>
      </p:sp>
    </p:spTree>
    <p:extLst>
      <p:ext uri="{BB962C8B-B14F-4D97-AF65-F5344CB8AC3E}">
        <p14:creationId xmlns:p14="http://schemas.microsoft.com/office/powerpoint/2010/main" val="1161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81175A6-54B4-4D28-9091-9706DBD5A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72" y="545122"/>
            <a:ext cx="4572000" cy="3429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D310D3-2869-4285-A044-B7CACA08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0016">
            <a:off x="4466800" y="3275242"/>
            <a:ext cx="4314092" cy="32355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760B5EE-E265-453A-83B0-A09BA08AA0F3}"/>
              </a:ext>
            </a:extLst>
          </p:cNvPr>
          <p:cNvSpPr txBox="1"/>
          <p:nvPr/>
        </p:nvSpPr>
        <p:spPr>
          <a:xfrm>
            <a:off x="5605262" y="2132173"/>
            <a:ext cx="52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Bringzeit Kindergarten: 7.00 Uhr – 9.00 Uhr</a:t>
            </a:r>
          </a:p>
          <a:p>
            <a:r>
              <a:rPr lang="de-DE" dirty="0"/>
              <a:t>je nach Buchungszeiten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5A8EB9-D5F0-4C46-B4C7-304215DDC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7C67B45-C8F7-4613-B415-8545384F8378}"/>
              </a:ext>
            </a:extLst>
          </p:cNvPr>
          <p:cNvSpPr txBox="1"/>
          <p:nvPr/>
        </p:nvSpPr>
        <p:spPr>
          <a:xfrm>
            <a:off x="5605262" y="545122"/>
            <a:ext cx="561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Noch mehr Platz zum Umziehen</a:t>
            </a:r>
          </a:p>
        </p:txBody>
      </p:sp>
    </p:spTree>
    <p:extLst>
      <p:ext uri="{BB962C8B-B14F-4D97-AF65-F5344CB8AC3E}">
        <p14:creationId xmlns:p14="http://schemas.microsoft.com/office/powerpoint/2010/main" val="15179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98EC90-0CAB-4A6F-9EE9-DCC1279A0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906">
            <a:off x="6183377" y="599735"/>
            <a:ext cx="5680174" cy="42601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A6A689-3176-46F9-887C-22E647280F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25B6AB-2CF1-4F91-8328-ACCE09A83385}"/>
              </a:ext>
            </a:extLst>
          </p:cNvPr>
          <p:cNvSpPr txBox="1"/>
          <p:nvPr/>
        </p:nvSpPr>
        <p:spPr>
          <a:xfrm>
            <a:off x="981638" y="624599"/>
            <a:ext cx="386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4 (Krippe)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B7F910-557E-432F-A918-95C04C85D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91" y="1279182"/>
            <a:ext cx="2528575" cy="26105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BA9D4E-446F-43EF-BF84-C9D9D6CAB9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773" y="1279182"/>
            <a:ext cx="2633550" cy="26136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154248-7A6F-4565-A654-40FC33EA99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6" y="4069072"/>
            <a:ext cx="2585162" cy="26105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EEA6DAE-9357-482D-A10F-51C46320E7EB}"/>
              </a:ext>
            </a:extLst>
          </p:cNvPr>
          <p:cNvSpPr txBox="1"/>
          <p:nvPr/>
        </p:nvSpPr>
        <p:spPr>
          <a:xfrm>
            <a:off x="1705163" y="3568377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Martina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1E682F-D089-490D-AB89-B42714C27DD6}"/>
              </a:ext>
            </a:extLst>
          </p:cNvPr>
          <p:cNvSpPr txBox="1"/>
          <p:nvPr/>
        </p:nvSpPr>
        <p:spPr>
          <a:xfrm>
            <a:off x="4851273" y="3568377"/>
            <a:ext cx="10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Carola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C4D023-4C30-4D6B-A519-B13B88E2321D}"/>
              </a:ext>
            </a:extLst>
          </p:cNvPr>
          <p:cNvSpPr txBox="1"/>
          <p:nvPr/>
        </p:nvSpPr>
        <p:spPr>
          <a:xfrm>
            <a:off x="2006244" y="6279445"/>
            <a:ext cx="9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Teresa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20256B-498C-4CFE-8E6D-25914D1560C1}"/>
              </a:ext>
            </a:extLst>
          </p:cNvPr>
          <p:cNvSpPr/>
          <p:nvPr/>
        </p:nvSpPr>
        <p:spPr>
          <a:xfrm>
            <a:off x="3069953" y="4427561"/>
            <a:ext cx="263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2732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7DE713-E184-465B-827C-96A928D0A8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89" y="197859"/>
            <a:ext cx="4491922" cy="336894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C688771-56CD-4BA1-91D5-27AB11247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1837">
            <a:off x="798567" y="428161"/>
            <a:ext cx="3123028" cy="23422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23DB81B-557D-436C-82BA-6E3843BDA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927">
            <a:off x="8478613" y="2003889"/>
            <a:ext cx="3265612" cy="2449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AD4248-B61F-43F7-8931-0BDA375893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0" y="4101424"/>
            <a:ext cx="3396973" cy="25477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198784-99FB-4473-A564-C844078C26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1713">
            <a:off x="4572975" y="4241172"/>
            <a:ext cx="3294718" cy="22257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DDF400-D446-49E1-B590-0982C40A7C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B2A7798-14EF-4028-B06D-736C20EA0DBA}"/>
              </a:ext>
            </a:extLst>
          </p:cNvPr>
          <p:cNvSpPr txBox="1"/>
          <p:nvPr/>
        </p:nvSpPr>
        <p:spPr>
          <a:xfrm>
            <a:off x="324744" y="3512510"/>
            <a:ext cx="721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habe ich ganz viel Platz zum Spielen</a:t>
            </a:r>
          </a:p>
        </p:txBody>
      </p:sp>
    </p:spTree>
    <p:extLst>
      <p:ext uri="{BB962C8B-B14F-4D97-AF65-F5344CB8AC3E}">
        <p14:creationId xmlns:p14="http://schemas.microsoft.com/office/powerpoint/2010/main" val="40154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F71D04-D42F-472E-B05E-08D6D3488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61E864-6BDA-4A3A-9276-9098ED4E5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8" y="1999642"/>
            <a:ext cx="5655212" cy="42414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D56D22-57E5-45E8-B8EF-26CBE4426BEB}"/>
              </a:ext>
            </a:extLst>
          </p:cNvPr>
          <p:cNvSpPr txBox="1"/>
          <p:nvPr/>
        </p:nvSpPr>
        <p:spPr>
          <a:xfrm>
            <a:off x="1434702" y="736219"/>
            <a:ext cx="323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3(Krippe)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515C85-96E6-40A4-AEA6-A469532E23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902" y="136326"/>
            <a:ext cx="2938091" cy="28902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328FFA-4582-40D2-9206-2818AA2ED2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07" y="2795640"/>
            <a:ext cx="2971636" cy="298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02C3B6F-88C3-4257-AEEA-3DCAF918F863}"/>
              </a:ext>
            </a:extLst>
          </p:cNvPr>
          <p:cNvSpPr txBox="1"/>
          <p:nvPr/>
        </p:nvSpPr>
        <p:spPr>
          <a:xfrm>
            <a:off x="10988187" y="2657285"/>
            <a:ext cx="10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Sandra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641FF2-14E2-45A1-B34A-F3D78A3B172A}"/>
              </a:ext>
            </a:extLst>
          </p:cNvPr>
          <p:cNvSpPr txBox="1"/>
          <p:nvPr/>
        </p:nvSpPr>
        <p:spPr>
          <a:xfrm>
            <a:off x="8718361" y="5367996"/>
            <a:ext cx="8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Vroni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111E0CE-C0B1-42D4-A671-1E065A2888C1}"/>
              </a:ext>
            </a:extLst>
          </p:cNvPr>
          <p:cNvSpPr/>
          <p:nvPr/>
        </p:nvSpPr>
        <p:spPr>
          <a:xfrm>
            <a:off x="6537566" y="1353311"/>
            <a:ext cx="240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3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B14ECF-4D7A-424B-BA07-1F10C6216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6" y="192677"/>
            <a:ext cx="5036441" cy="37773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FB2FEA-5824-4CFA-B685-A7F5CF60C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797" y="103193"/>
            <a:ext cx="3824985" cy="28687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E53453-5F36-4559-9E1E-E6FAAAA479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823">
            <a:off x="671808" y="3906128"/>
            <a:ext cx="3242504" cy="24318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8D4E76-F3BE-45A8-941C-9A0D6211A6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310">
            <a:off x="4739491" y="3770056"/>
            <a:ext cx="3605361" cy="27040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AF8595-D266-49AB-80E1-89FFA5AC83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93135A-D6A4-4187-A58D-0864813CE943}"/>
              </a:ext>
            </a:extLst>
          </p:cNvPr>
          <p:cNvSpPr txBox="1"/>
          <p:nvPr/>
        </p:nvSpPr>
        <p:spPr>
          <a:xfrm>
            <a:off x="6768171" y="2931962"/>
            <a:ext cx="5036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Auch in dieser Gruppe gibt es viel Platz zum Spielen</a:t>
            </a:r>
          </a:p>
        </p:txBody>
      </p:sp>
    </p:spTree>
    <p:extLst>
      <p:ext uri="{BB962C8B-B14F-4D97-AF65-F5344CB8AC3E}">
        <p14:creationId xmlns:p14="http://schemas.microsoft.com/office/powerpoint/2010/main" val="18365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3993F00-8621-4C06-9B89-34414FA570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8" y="203050"/>
            <a:ext cx="4081670" cy="30612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0E5AE55-0BDC-4654-A98D-E448F470F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5">
            <a:off x="4630187" y="445336"/>
            <a:ext cx="3408046" cy="25560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39D0EB4-4C17-41E6-9D75-76DB9A437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6459">
            <a:off x="8242192" y="735269"/>
            <a:ext cx="3407999" cy="255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29790E-C656-49C3-A0F7-2A6F3AF80A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646">
            <a:off x="5267071" y="3581168"/>
            <a:ext cx="3408000" cy="255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FA4DA-6D18-435F-A297-FD1DB2E240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2EEB948-BD5F-412C-8BAB-44A14B7EF1B9}"/>
              </a:ext>
            </a:extLst>
          </p:cNvPr>
          <p:cNvSpPr txBox="1"/>
          <p:nvPr/>
        </p:nvSpPr>
        <p:spPr>
          <a:xfrm rot="21325201">
            <a:off x="206592" y="4034145"/>
            <a:ext cx="4518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werde ich gewickelt und in einem der vielen </a:t>
            </a:r>
          </a:p>
          <a:p>
            <a:r>
              <a:rPr lang="de-DE" sz="2800" dirty="0"/>
              <a:t>Betten darf ich schlafen </a:t>
            </a:r>
          </a:p>
          <a:p>
            <a:r>
              <a:rPr lang="de-DE" sz="2800" dirty="0"/>
              <a:t>und träumen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4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908</Words>
  <Application>Microsoft Office PowerPoint</Application>
  <PresentationFormat>Breitbild</PresentationFormat>
  <Paragraphs>148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Century Gothic</vt:lpstr>
      <vt:lpstr>Wingdings 3</vt:lpstr>
      <vt:lpstr>Segment</vt:lpstr>
      <vt:lpstr>Nei G`schaut</vt:lpstr>
      <vt:lpstr>Herzlich willkommen                   bei Uns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Stefan Nocon</cp:lastModifiedBy>
  <cp:revision>108</cp:revision>
  <dcterms:created xsi:type="dcterms:W3CDTF">2021-01-04T10:38:53Z</dcterms:created>
  <dcterms:modified xsi:type="dcterms:W3CDTF">2021-01-27T13:20:44Z</dcterms:modified>
</cp:coreProperties>
</file>